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3" r:id="rId6"/>
    <p:sldId id="261" r:id="rId7"/>
    <p:sldId id="262" r:id="rId8"/>
    <p:sldId id="25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B4201-629B-4955-8309-F889CB5B3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A7688B-EDCF-4EB3-BE48-2543A62A8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F85296-0659-472E-B156-4F2B9685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549-9DE3-47D3-825C-45C1EC2656E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5EDC7C-5E46-4EA8-B4F0-DD39E349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3387C7-2F31-4C35-B37E-B22ECC9A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50BE-F06A-4A50-8C03-CF3262540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45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82C4D-E06F-4CF1-B8DD-EDC0031A0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AD88FD-372D-448F-9B33-060B99946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FAA08D-A4B6-4DE5-9933-10A86856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549-9DE3-47D3-825C-45C1EC2656E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ADA43A-DFFD-4536-AB76-CD894934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24D279-E8B4-4218-94D2-72A68E88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50BE-F06A-4A50-8C03-CF3262540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08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DD19652-0AFF-410D-A071-EA4022FA7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D4FE4F-02E1-492E-AB5F-E9636EF69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0D6655-3467-45FF-8605-05E43793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549-9DE3-47D3-825C-45C1EC2656E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427F97-E10F-44AD-96D6-099930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9F1B56-EECD-4BD6-A1E1-8953C9A8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50BE-F06A-4A50-8C03-CF3262540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8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F9828-A623-4C41-B89E-26362A78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5A7023-B452-410C-805E-BACDE5BA9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0E0B56-2771-4497-9858-62C3D172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549-9DE3-47D3-825C-45C1EC2656E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8DD1A7-8978-4C50-87EE-CDEBA3A7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7E33BB-1F10-4037-BA06-38CE54A6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50BE-F06A-4A50-8C03-CF3262540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97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DEF1C-197D-4926-A2AD-272A1DC1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D1735B-C1E9-4981-85D0-8E0E6D42E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90C6C1-5BC3-456D-80A4-08F9EE30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549-9DE3-47D3-825C-45C1EC2656E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546149-E8C1-4BB5-AEE1-27FC99E0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71D477-6E90-4EBE-B28A-4198696A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50BE-F06A-4A50-8C03-CF3262540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6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B5468-5C2B-40E8-A181-5D0E25CE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4EF913-FDC5-4908-ABDB-882AA9AE0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7D80B2-5E36-42DD-9A42-69C76EE5C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36B025-241E-48B5-B2CB-103F6717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549-9DE3-47D3-825C-45C1EC2656E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E8A889-8576-40CE-ABD3-DF055922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97228-278B-4377-985B-2375E085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50BE-F06A-4A50-8C03-CF3262540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05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E67E0F-53F9-4157-A112-89F891BB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F51FA1-D383-4778-B9A6-0D270E718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F17A24-38D3-4FF1-8C61-F4787AA1B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646766-FFE8-42D7-9EBE-BEEB47031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9BC8FF-5618-4AD3-B55A-0F3375BF6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5B76CC-7C17-4E59-9A49-F1561B03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549-9DE3-47D3-825C-45C1EC2656E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01FF0D-53C8-443A-ADAF-AD2F6A30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E22EFE-BAE0-4D89-9D54-619FCFF7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50BE-F06A-4A50-8C03-CF3262540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47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8F8D6-AB56-498D-BBE6-186F5A95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909CC9-2320-400B-9555-3F2DA6FD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549-9DE3-47D3-825C-45C1EC2656E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76F9B9-19D3-4D77-BE8C-25100B60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0BF252-A2A1-4DC5-A93C-E2784F43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50BE-F06A-4A50-8C03-CF3262540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70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7CD915-0351-4C9E-AD20-D4B13812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549-9DE3-47D3-825C-45C1EC2656E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A6CB31-7167-4F49-9C4F-0633AA23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E6F264-BDF2-4BA9-AF8D-90AB0294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50BE-F06A-4A50-8C03-CF3262540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2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59430-8FF6-47B3-BF33-5BFD9F42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98ECE4-75B0-49EE-97BE-F0445989F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24D5B3-FCC7-4EFE-83C4-825C8E275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06DAE4-8BCC-4C55-AB68-154C71CE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549-9DE3-47D3-825C-45C1EC2656E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F4C55C-78C2-4E17-8197-555DFC9E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C39984-35C4-4EBC-B38A-54169D2E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50BE-F06A-4A50-8C03-CF3262540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08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87536-BBBB-42C8-9FD9-1752F9F4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83AEBD-A483-4C87-9E1A-BA5E32A22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B3547-F57D-4923-83D8-9FF492D06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A1C779-7ACA-44C8-A48A-A033645E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549-9DE3-47D3-825C-45C1EC2656E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C4CBDA-C361-4007-8628-A7205A49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432C7F-873C-44B9-803A-1C50D11C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50BE-F06A-4A50-8C03-CF3262540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54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130A53-F853-48DB-BEA1-F115A972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1E9478-1DBF-4026-9ACE-CBAB32F02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EDB0F-263D-42E8-8328-D611214B5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A549-9DE3-47D3-825C-45C1EC2656E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B726F2-D179-4EDA-954B-37E57341C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6F2EB1-F530-4D49-800E-3549B6186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50BE-F06A-4A50-8C03-CF3262540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51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lhambradegranada.org/fr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grandsclassiques.fr/lalegendecid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S5z2JIAvrM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nS5z2JIAv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0846B-37DD-481E-9D38-D40C1586B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légende du Cid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ECFB10-5128-48AE-98EB-4764DC9F7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05/09/2018</a:t>
            </a:r>
          </a:p>
        </p:txBody>
      </p:sp>
    </p:spTree>
    <p:extLst>
      <p:ext uri="{BB962C8B-B14F-4D97-AF65-F5344CB8AC3E}">
        <p14:creationId xmlns:p14="http://schemas.microsoft.com/office/powerpoint/2010/main" val="309258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D7000A8-97DD-42A8-8AE1-5DB59E03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82" y="0"/>
            <a:ext cx="9520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C007CFE-D880-44F1-884B-67E3F680D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821" y="0"/>
            <a:ext cx="9642179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3EBC82-437D-463F-9D97-5A915746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073150"/>
          </a:xfrm>
        </p:spPr>
        <p:txBody>
          <a:bodyPr>
            <a:normAutofit fontScale="90000"/>
          </a:bodyPr>
          <a:lstStyle/>
          <a:p>
            <a:r>
              <a:rPr lang="fr-FR" dirty="0"/>
              <a:t>La Reconquista</a:t>
            </a:r>
          </a:p>
        </p:txBody>
      </p:sp>
    </p:spTree>
    <p:extLst>
      <p:ext uri="{BB962C8B-B14F-4D97-AF65-F5344CB8AC3E}">
        <p14:creationId xmlns:p14="http://schemas.microsoft.com/office/powerpoint/2010/main" val="232479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1585A88-CCEE-45CC-A9A6-5B982C4E8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44" y="0"/>
            <a:ext cx="11110606" cy="68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0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id="{FBC10E8F-8552-4B8D-9022-C50711CA0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0" t="13056" r="25859" b="45833"/>
          <a:stretch/>
        </p:blipFill>
        <p:spPr>
          <a:xfrm>
            <a:off x="2109787" y="2019300"/>
            <a:ext cx="79724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B51001-AF27-44CF-B251-76ACCADC8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1" t="22263" r="2224" b="5689"/>
          <a:stretch/>
        </p:blipFill>
        <p:spPr>
          <a:xfrm>
            <a:off x="1266738" y="1241571"/>
            <a:ext cx="9328558" cy="46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6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009341-3693-4AB2-AA16-33A24E6DF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4" t="33516" r="45574" b="15964"/>
          <a:stretch/>
        </p:blipFill>
        <p:spPr>
          <a:xfrm>
            <a:off x="75499" y="2230969"/>
            <a:ext cx="5712903" cy="46354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D402569-2C84-4E2B-936D-354E1C4BF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10" t="18104" r="45573" b="16453"/>
          <a:stretch/>
        </p:blipFill>
        <p:spPr>
          <a:xfrm>
            <a:off x="5813569" y="92279"/>
            <a:ext cx="6294541" cy="665529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0C22CDB-007A-4063-8A3B-7BE64071E8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04" t="10030" r="18394" b="57309"/>
          <a:stretch/>
        </p:blipFill>
        <p:spPr>
          <a:xfrm>
            <a:off x="285225" y="16778"/>
            <a:ext cx="4840449" cy="22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5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1D387-DC9C-47E6-9B51-8A9B4868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film d’animation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A7ED6D-D374-46F1-B32C-9171C782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1304" cy="1244746"/>
          </a:xfrm>
        </p:spPr>
        <p:txBody>
          <a:bodyPr>
            <a:normAutofit/>
          </a:bodyPr>
          <a:lstStyle/>
          <a:p>
            <a:r>
              <a:rPr lang="fr-FR" dirty="0">
                <a:hlinkClick r:id="rId3"/>
              </a:rPr>
              <a:t>Site</a:t>
            </a:r>
            <a:r>
              <a:rPr lang="fr-FR" dirty="0"/>
              <a:t> web qui décrit ce dessin animé</a:t>
            </a:r>
          </a:p>
          <a:p>
            <a:r>
              <a:rPr lang="fr-FR" dirty="0"/>
              <a:t>Extrait </a:t>
            </a:r>
            <a:r>
              <a:rPr lang="fr-FR" dirty="0">
                <a:hlinkClick r:id="rId4"/>
              </a:rPr>
              <a:t>vidéo</a:t>
            </a:r>
            <a:r>
              <a:rPr lang="fr-FR" dirty="0"/>
              <a:t> sur You Tube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0EB22C-ED1D-42DF-BF7A-845BA8F6A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897" y="64540"/>
            <a:ext cx="4723701" cy="6728919"/>
          </a:xfrm>
          <a:prstGeom prst="rect">
            <a:avLst/>
          </a:prstGeom>
        </p:spPr>
      </p:pic>
      <p:pic>
        <p:nvPicPr>
          <p:cNvPr id="5" name="Média en ligne 4">
            <a:hlinkClick r:id="" action="ppaction://media"/>
            <a:extLst>
              <a:ext uri="{FF2B5EF4-FFF2-40B4-BE49-F238E27FC236}">
                <a16:creationId xmlns:a16="http://schemas.microsoft.com/office/drawing/2014/main" id="{AD83C53D-0020-4D25-9C95-1027F92294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38200" y="3153350"/>
            <a:ext cx="6471305" cy="36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210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Grand écran</PresentationFormat>
  <Paragraphs>6</Paragraphs>
  <Slides>8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La légende du Cid</vt:lpstr>
      <vt:lpstr>Présentation PowerPoint</vt:lpstr>
      <vt:lpstr>La Reconquista</vt:lpstr>
      <vt:lpstr>Présentation PowerPoint</vt:lpstr>
      <vt:lpstr>Présentation PowerPoint</vt:lpstr>
      <vt:lpstr>Présentation PowerPoint</vt:lpstr>
      <vt:lpstr>Présentation PowerPoint</vt:lpstr>
      <vt:lpstr>Le film d’animation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légende du Cid</dc:title>
  <dc:creator>College les Pins</dc:creator>
  <cp:lastModifiedBy>College les Pins</cp:lastModifiedBy>
  <cp:revision>6</cp:revision>
  <dcterms:created xsi:type="dcterms:W3CDTF">2018-09-05T04:52:03Z</dcterms:created>
  <dcterms:modified xsi:type="dcterms:W3CDTF">2018-09-05T05:42:51Z</dcterms:modified>
</cp:coreProperties>
</file>